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photoAlbum layout="1pic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F232-7EED-4666-9A4F-BAD1E76C251E}" type="datetimeFigureOut">
              <a:rPr lang="hr-HR" smtClean="0"/>
              <a:t>10.6.2019.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92CA-38A7-41C6-80C6-456BA18DE2A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634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F232-7EED-4666-9A4F-BAD1E76C251E}" type="datetimeFigureOut">
              <a:rPr lang="hr-HR" smtClean="0"/>
              <a:t>10.6.2019.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92CA-38A7-41C6-80C6-456BA18DE2A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4888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F232-7EED-4666-9A4F-BAD1E76C251E}" type="datetimeFigureOut">
              <a:rPr lang="hr-HR" smtClean="0"/>
              <a:t>10.6.2019.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92CA-38A7-41C6-80C6-456BA18DE2A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658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F232-7EED-4666-9A4F-BAD1E76C251E}" type="datetimeFigureOut">
              <a:rPr lang="hr-HR" smtClean="0"/>
              <a:t>10.6.2019.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92CA-38A7-41C6-80C6-456BA18DE2A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630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F232-7EED-4666-9A4F-BAD1E76C251E}" type="datetimeFigureOut">
              <a:rPr lang="hr-HR" smtClean="0"/>
              <a:t>10.6.2019.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92CA-38A7-41C6-80C6-456BA18DE2A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0231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F232-7EED-4666-9A4F-BAD1E76C251E}" type="datetimeFigureOut">
              <a:rPr lang="hr-HR" smtClean="0"/>
              <a:t>10.6.2019.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92CA-38A7-41C6-80C6-456BA18DE2A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248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F232-7EED-4666-9A4F-BAD1E76C251E}" type="datetimeFigureOut">
              <a:rPr lang="hr-HR" smtClean="0"/>
              <a:t>10.6.2019.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92CA-38A7-41C6-80C6-456BA18DE2A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255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F232-7EED-4666-9A4F-BAD1E76C251E}" type="datetimeFigureOut">
              <a:rPr lang="hr-HR" smtClean="0"/>
              <a:t>10.6.2019.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92CA-38A7-41C6-80C6-456BA18DE2A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1334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F232-7EED-4666-9A4F-BAD1E76C251E}" type="datetimeFigureOut">
              <a:rPr lang="hr-HR" smtClean="0"/>
              <a:t>10.6.2019.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92CA-38A7-41C6-80C6-456BA18DE2A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7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F232-7EED-4666-9A4F-BAD1E76C251E}" type="datetimeFigureOut">
              <a:rPr lang="hr-HR" smtClean="0"/>
              <a:t>10.6.2019.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92CA-38A7-41C6-80C6-456BA18DE2A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9178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F232-7EED-4666-9A4F-BAD1E76C251E}" type="datetimeFigureOut">
              <a:rPr lang="hr-HR" smtClean="0"/>
              <a:t>10.6.2019.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92CA-38A7-41C6-80C6-456BA18DE2A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487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FF232-7EED-4666-9A4F-BAD1E76C251E}" type="datetimeFigureOut">
              <a:rPr lang="hr-HR" smtClean="0"/>
              <a:t>10.6.2019.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E92CA-38A7-41C6-80C6-456BA18DE2A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834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323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79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05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06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86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44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731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106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685800"/>
            <a:ext cx="55038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083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6358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346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76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839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71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35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5970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13" y="685800"/>
            <a:ext cx="62499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220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729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933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7083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18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111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44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39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721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685800"/>
            <a:ext cx="55038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43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750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408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93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5174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91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28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987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759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27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 kako libar_Page_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26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On-screen Show (4:3)</PresentationFormat>
  <Paragraphs>0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NiO</dc:creator>
  <cp:lastModifiedBy>NiO</cp:lastModifiedBy>
  <cp:revision>1</cp:revision>
  <dcterms:created xsi:type="dcterms:W3CDTF">2019-06-10T06:54:50Z</dcterms:created>
  <dcterms:modified xsi:type="dcterms:W3CDTF">2019-06-10T06:59:42Z</dcterms:modified>
</cp:coreProperties>
</file>